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1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9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6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6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3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2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3AB3-8DC7-4B58-8EE2-4DEEE161DE20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7D61-9713-441C-8CF7-32A1EC0A4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7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Mini-beasts Eat and How They Eat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2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Land Snails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450"/>
            <a:ext cx="2144919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16452"/>
            <a:ext cx="4464495" cy="297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14766" b="9901"/>
          <a:stretch/>
        </p:blipFill>
        <p:spPr>
          <a:xfrm rot="16200000">
            <a:off x="1834360" y="4959189"/>
            <a:ext cx="2072476" cy="1242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8859"/>
          <a:stretch/>
        </p:blipFill>
        <p:spPr>
          <a:xfrm>
            <a:off x="4638702" y="1516451"/>
            <a:ext cx="4234282" cy="3064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74"/>
          <a:stretch/>
        </p:blipFill>
        <p:spPr>
          <a:xfrm>
            <a:off x="7236296" y="4492782"/>
            <a:ext cx="1636688" cy="2057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9" y="4745788"/>
            <a:ext cx="1861886" cy="1861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3026" y="4841965"/>
            <a:ext cx="2072477" cy="15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Millipedes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5"/>
            <a:ext cx="3802403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73" y="1484785"/>
            <a:ext cx="523875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1" y="4492782"/>
            <a:ext cx="2144919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49" y="4487556"/>
            <a:ext cx="2909072" cy="2181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92782"/>
            <a:ext cx="2762460" cy="20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Hissing Cockroach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11149" r="20067" b="6402"/>
          <a:stretch/>
        </p:blipFill>
        <p:spPr>
          <a:xfrm rot="16200000">
            <a:off x="230550" y="1433745"/>
            <a:ext cx="2994267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3"/>
            <a:ext cx="4328352" cy="288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1" y="4492782"/>
            <a:ext cx="2144919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49" y="4586680"/>
            <a:ext cx="2776905" cy="2082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62633" y="4920385"/>
            <a:ext cx="1983552" cy="1316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25" y="4586681"/>
            <a:ext cx="2762460" cy="20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3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Stick insects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901440" cy="247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4441"/>
            <a:ext cx="4680520" cy="312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79"/>
            <a:ext cx="3901440" cy="26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</a:t>
            </a:r>
            <a:r>
              <a:rPr lang="en-GB" dirty="0" err="1" smtClean="0"/>
              <a:t>Vinegaroon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r="15141"/>
          <a:stretch/>
        </p:blipFill>
        <p:spPr>
          <a:xfrm>
            <a:off x="234441" y="1568934"/>
            <a:ext cx="3644153" cy="2142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24412" r="27206" b="30368"/>
          <a:stretch/>
        </p:blipFill>
        <p:spPr>
          <a:xfrm>
            <a:off x="3878594" y="1568934"/>
            <a:ext cx="5142224" cy="366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35695" r="39312"/>
          <a:stretch/>
        </p:blipFill>
        <p:spPr>
          <a:xfrm>
            <a:off x="194099" y="3710970"/>
            <a:ext cx="3724836" cy="25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3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Scorpions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168352" cy="2957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441912"/>
            <a:ext cx="2299455" cy="2299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48" y="5333076"/>
            <a:ext cx="1980105" cy="1539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55737"/>
            <a:ext cx="3168352" cy="1901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00" y="1462662"/>
            <a:ext cx="5160551" cy="38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Spiders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00" y="5333076"/>
            <a:ext cx="1980105" cy="15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09702"/>
            <a:ext cx="1872208" cy="112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5"/>
          <a:stretch/>
        </p:blipFill>
        <p:spPr>
          <a:xfrm>
            <a:off x="1252" y="4797153"/>
            <a:ext cx="2299455" cy="195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r="19185"/>
          <a:stretch/>
        </p:blipFill>
        <p:spPr>
          <a:xfrm>
            <a:off x="86743" y="1401773"/>
            <a:ext cx="3765177" cy="348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38671" r="36009"/>
          <a:stretch/>
        </p:blipFill>
        <p:spPr>
          <a:xfrm>
            <a:off x="6516216" y="5120621"/>
            <a:ext cx="1344705" cy="1501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26398"/>
            <a:ext cx="4536504" cy="34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Mini-beasts Eat and How They Eat It: Centipedes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00" y="5333076"/>
            <a:ext cx="1980105" cy="15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09702"/>
            <a:ext cx="1872208" cy="112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5"/>
          <a:stretch/>
        </p:blipFill>
        <p:spPr>
          <a:xfrm>
            <a:off x="1252" y="4797153"/>
            <a:ext cx="2299455" cy="195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6482" r="7101" b="4488"/>
          <a:stretch/>
        </p:blipFill>
        <p:spPr>
          <a:xfrm>
            <a:off x="179512" y="1412776"/>
            <a:ext cx="5056094" cy="3603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5"/>
          <a:stretch/>
        </p:blipFill>
        <p:spPr>
          <a:xfrm>
            <a:off x="5117143" y="1412776"/>
            <a:ext cx="402685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C5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91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Mini-beasts Eat and How They Eat It</vt:lpstr>
      <vt:lpstr>What Mini-beasts Eat and How They Eat It: Land Snails</vt:lpstr>
      <vt:lpstr>What Mini-beasts Eat and How They Eat It: Millipedes</vt:lpstr>
      <vt:lpstr>What Mini-beasts Eat and How They Eat It: Hissing Cockroach</vt:lpstr>
      <vt:lpstr>What Mini-beasts Eat and How They Eat It: Stick insects</vt:lpstr>
      <vt:lpstr>What Mini-beasts Eat and How They Eat It: Vinegaroon</vt:lpstr>
      <vt:lpstr>What Mini-beasts Eat and How They Eat It: Scorpions</vt:lpstr>
      <vt:lpstr>What Mini-beasts Eat and How They Eat It: Spiders</vt:lpstr>
      <vt:lpstr>What Mini-beasts Eat and How They Eat It: Centipedes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Mini-beasts Eat and How They Eat It</dc:title>
  <dc:creator>Office</dc:creator>
  <cp:lastModifiedBy>Office</cp:lastModifiedBy>
  <cp:revision>7</cp:revision>
  <dcterms:created xsi:type="dcterms:W3CDTF">2013-06-25T23:52:01Z</dcterms:created>
  <dcterms:modified xsi:type="dcterms:W3CDTF">2013-06-26T01:31:49Z</dcterms:modified>
</cp:coreProperties>
</file>